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323" r:id="rId6"/>
    <p:sldId id="322" r:id="rId7"/>
    <p:sldId id="319" r:id="rId8"/>
    <p:sldId id="318" r:id="rId9"/>
    <p:sldId id="316" r:id="rId10"/>
    <p:sldId id="294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716557"/>
    <a:srgbClr val="FBA93D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60" autoAdjust="0"/>
    <p:restoredTop sz="95661" autoAdjust="0"/>
  </p:normalViewPr>
  <p:slideViewPr>
    <p:cSldViewPr snapToGrid="0">
      <p:cViewPr varScale="1">
        <p:scale>
          <a:sx n="88" d="100"/>
          <a:sy n="88" d="100"/>
        </p:scale>
        <p:origin x="184" y="9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9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https://blog.wycliffeassociates.org/hs-fs/hubfs/Blog%202018/Myanmar%20Bible%20Dedication%20Collage.jpg?width=1200&amp;name=Myanmar%20Bible%20Dedication%20Collage.jpg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Accessibility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84DE7-FA9D-7137-ACAF-6A8362A94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150"/>
          <a:stretch/>
        </p:blipFill>
        <p:spPr>
          <a:xfrm>
            <a:off x="0" y="2125362"/>
            <a:ext cx="5758580" cy="4497862"/>
          </a:xfrm>
          <a:prstGeom prst="rect">
            <a:avLst/>
          </a:prstGeom>
        </p:spPr>
      </p:pic>
      <p:pic>
        <p:nvPicPr>
          <p:cNvPr id="5" name="Picture 4" descr="A person handing a child a document to a group of people&#10;&#10;Description automatically generated with low confidence">
            <a:extLst>
              <a:ext uri="{FF2B5EF4-FFF2-40B4-BE49-F238E27FC236}">
                <a16:creationId xmlns:a16="http://schemas.microsoft.com/office/drawing/2014/main" id="{17CDE228-31C0-AA57-5B1D-EB7123B30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2" t="2546" r="16124" b="-1"/>
          <a:stretch/>
        </p:blipFill>
        <p:spPr>
          <a:xfrm>
            <a:off x="5857103" y="2125363"/>
            <a:ext cx="3286897" cy="44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with laptops&#10;&#10;Description automatically generated">
            <a:extLst>
              <a:ext uri="{FF2B5EF4-FFF2-40B4-BE49-F238E27FC236}">
                <a16:creationId xmlns:a16="http://schemas.microsoft.com/office/drawing/2014/main" id="{F3C1EAAC-1497-0EC0-1B75-7B85D154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7"/>
          <a:stretch/>
        </p:blipFill>
        <p:spPr>
          <a:xfrm>
            <a:off x="870210" y="728980"/>
            <a:ext cx="4020458" cy="3406019"/>
          </a:xfrm>
          <a:prstGeom prst="rect">
            <a:avLst/>
          </a:prstGeom>
        </p:spPr>
      </p:pic>
      <p:pic>
        <p:nvPicPr>
          <p:cNvPr id="16" name="Picture 15" descr="A person wearing headphones sitting at a table&#10;&#10;Description automatically generated">
            <a:extLst>
              <a:ext uri="{FF2B5EF4-FFF2-40B4-BE49-F238E27FC236}">
                <a16:creationId xmlns:a16="http://schemas.microsoft.com/office/drawing/2014/main" id="{D616DF8C-DF09-B1DA-F6F2-76B1CEBC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60" y="728980"/>
            <a:ext cx="2870200" cy="3835400"/>
          </a:xfrm>
          <a:prstGeom prst="rect">
            <a:avLst/>
          </a:prstGeom>
        </p:spPr>
      </p:pic>
      <p:pic>
        <p:nvPicPr>
          <p:cNvPr id="14" name="Picture 13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8EEFEFC9-C991-C8C4-45FA-8E6312CE8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27" y="2931886"/>
            <a:ext cx="5255216" cy="29560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3BB757-FEC4-D2B9-9DED-4CB03F712F7A}"/>
              </a:ext>
            </a:extLst>
          </p:cNvPr>
          <p:cNvSpPr/>
          <p:nvPr/>
        </p:nvSpPr>
        <p:spPr>
          <a:xfrm>
            <a:off x="2880439" y="6129020"/>
            <a:ext cx="3088561" cy="442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Thessalonians 2:13</a:t>
            </a:r>
          </a:p>
        </p:txBody>
      </p:sp>
    </p:spTree>
    <p:extLst>
      <p:ext uri="{BB962C8B-B14F-4D97-AF65-F5344CB8AC3E}">
        <p14:creationId xmlns:p14="http://schemas.microsoft.com/office/powerpoint/2010/main" val="423112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8C1BA-78F4-2CD6-DC55-74C9CEA2F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4" r="8621"/>
          <a:stretch/>
        </p:blipFill>
        <p:spPr>
          <a:xfrm>
            <a:off x="0" y="242624"/>
            <a:ext cx="4002921" cy="3186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72E1-2427-3748-997A-03D3F65A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-561" r="15133"/>
          <a:stretch/>
        </p:blipFill>
        <p:spPr>
          <a:xfrm>
            <a:off x="0" y="3590256"/>
            <a:ext cx="3998563" cy="310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D4BC1-DB02-93D0-93C2-95B06E557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3" y="3080707"/>
            <a:ext cx="2454150" cy="157660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E5F9C1A-BDF1-F84F-B575-EE42DCB97CB2}"/>
              </a:ext>
            </a:extLst>
          </p:cNvPr>
          <p:cNvSpPr/>
          <p:nvPr/>
        </p:nvSpPr>
        <p:spPr>
          <a:xfrm rot="867191">
            <a:off x="4215539" y="2975675"/>
            <a:ext cx="1596325" cy="4533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18CDE34-4B55-E67B-1AE8-C308DCA64012}"/>
              </a:ext>
            </a:extLst>
          </p:cNvPr>
          <p:cNvSpPr/>
          <p:nvPr/>
        </p:nvSpPr>
        <p:spPr>
          <a:xfrm rot="20422879">
            <a:off x="4217602" y="4370522"/>
            <a:ext cx="1625259" cy="46494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3C3E-88C6-A3AF-FCD4-9AF85A5A0C63}"/>
              </a:ext>
            </a:extLst>
          </p:cNvPr>
          <p:cNvSpPr/>
          <p:nvPr/>
        </p:nvSpPr>
        <p:spPr>
          <a:xfrm>
            <a:off x="5968968" y="2783635"/>
            <a:ext cx="185864" cy="2138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7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FB4C4F-2595-E991-C83B-DC1FECA2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60445"/>
            <a:ext cx="147526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33AE57AC-B27C-0335-1D27-324BBA49F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07633"/>
            <a:ext cx="4468692" cy="3019938"/>
          </a:xfrm>
          <a:prstGeom prst="rect">
            <a:avLst/>
          </a:prstGeom>
        </p:spPr>
      </p:pic>
      <p:pic>
        <p:nvPicPr>
          <p:cNvPr id="9" name="Picture 8" descr="A person using a tablet&#10;&#10;Description automatically generated">
            <a:extLst>
              <a:ext uri="{FF2B5EF4-FFF2-40B4-BE49-F238E27FC236}">
                <a16:creationId xmlns:a16="http://schemas.microsoft.com/office/drawing/2014/main" id="{E1728CAB-1B80-1A1B-6DD4-C3C94C49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" y="3696840"/>
            <a:ext cx="4468692" cy="3019938"/>
          </a:xfrm>
          <a:prstGeom prst="rect">
            <a:avLst/>
          </a:prstGeom>
        </p:spPr>
      </p:pic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8FB9DE06-8C19-9518-A554-16A978AA04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1" t="13166" r="15776" b="58903"/>
          <a:stretch/>
        </p:blipFill>
        <p:spPr>
          <a:xfrm>
            <a:off x="5202195" y="3686048"/>
            <a:ext cx="3941805" cy="3041523"/>
          </a:xfrm>
          <a:prstGeom prst="rect">
            <a:avLst/>
          </a:prstGeom>
          <a:ln w="57150">
            <a:noFill/>
          </a:ln>
        </p:spPr>
      </p:pic>
      <p:pic>
        <p:nvPicPr>
          <p:cNvPr id="5" name="Picture 4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DCDBF14C-7401-5FAF-0A78-6414233DD2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1" t="13166" r="15776" b="58903"/>
          <a:stretch/>
        </p:blipFill>
        <p:spPr>
          <a:xfrm>
            <a:off x="5192425" y="3686048"/>
            <a:ext cx="3941805" cy="3041523"/>
          </a:xfrm>
          <a:prstGeom prst="rect">
            <a:avLst/>
          </a:prstGeom>
          <a:ln w="57150"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40FE6F1-86D8-33DD-6302-115F29ECF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30" descr="Myanmar Bible Dedication Collage">
            <a:extLst>
              <a:ext uri="{FF2B5EF4-FFF2-40B4-BE49-F238E27FC236}">
                <a16:creationId xmlns:a16="http://schemas.microsoft.com/office/drawing/2014/main" id="{595F3C34-E396-7FC0-3F78-D18280E9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9" t="394"/>
          <a:stretch/>
        </p:blipFill>
        <p:spPr bwMode="auto">
          <a:xfrm>
            <a:off x="-4885" y="226215"/>
            <a:ext cx="3092736" cy="315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B32E0-ABB5-2B92-5368-5EBE8909D0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3" t="36081" r="19145" b="12482"/>
          <a:stretch/>
        </p:blipFill>
        <p:spPr>
          <a:xfrm>
            <a:off x="3565942" y="235432"/>
            <a:ext cx="5578058" cy="3041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24953-B9AF-5E72-57DF-C66AB7176D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03" t="36081" r="19145" b="12482"/>
          <a:stretch/>
        </p:blipFill>
        <p:spPr>
          <a:xfrm>
            <a:off x="3549602" y="235902"/>
            <a:ext cx="5578058" cy="3041518"/>
          </a:xfrm>
          <a:prstGeom prst="rect">
            <a:avLst/>
          </a:prstGeom>
        </p:spPr>
      </p:pic>
      <p:pic>
        <p:nvPicPr>
          <p:cNvPr id="21" name="Picture 30" descr="Myanmar Bible Dedication Collage">
            <a:extLst>
              <a:ext uri="{FF2B5EF4-FFF2-40B4-BE49-F238E27FC236}">
                <a16:creationId xmlns:a16="http://schemas.microsoft.com/office/drawing/2014/main" id="{CB7434E9-A689-E81C-5913-2EED17464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9" t="394"/>
          <a:stretch>
            <a:fillRect/>
          </a:stretch>
        </p:blipFill>
        <p:spPr bwMode="auto">
          <a:xfrm>
            <a:off x="8033" y="223635"/>
            <a:ext cx="3092736" cy="315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82BFE2-F5F8-DEB7-B8C4-7B95F380A258}"/>
              </a:ext>
            </a:extLst>
          </p:cNvPr>
          <p:cNvSpPr txBox="1"/>
          <p:nvPr/>
        </p:nvSpPr>
        <p:spPr>
          <a:xfrm>
            <a:off x="1631594" y="3085731"/>
            <a:ext cx="5900351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How will Scripture be </a:t>
            </a:r>
            <a:b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made available?</a:t>
            </a:r>
          </a:p>
        </p:txBody>
      </p:sp>
    </p:spTree>
    <p:extLst>
      <p:ext uri="{BB962C8B-B14F-4D97-AF65-F5344CB8AC3E}">
        <p14:creationId xmlns:p14="http://schemas.microsoft.com/office/powerpoint/2010/main" val="38499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213945" y="3606995"/>
            <a:ext cx="4716110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Have you talked to the community about this?</a:t>
            </a:r>
          </a:p>
        </p:txBody>
      </p:sp>
    </p:spTree>
    <p:extLst>
      <p:ext uri="{BB962C8B-B14F-4D97-AF65-F5344CB8AC3E}">
        <p14:creationId xmlns:p14="http://schemas.microsoft.com/office/powerpoint/2010/main" val="297267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10717" y="3690389"/>
            <a:ext cx="4321094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Have you chosen the type of translation?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5E31FE-E808-F0DA-5AAD-A3D22CCDF1DF}"/>
              </a:ext>
            </a:extLst>
          </p:cNvPr>
          <p:cNvSpPr/>
          <p:nvPr/>
        </p:nvSpPr>
        <p:spPr>
          <a:xfrm>
            <a:off x="580773" y="5869413"/>
            <a:ext cx="1729944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1619E0-2A24-E78F-984D-2CB8DA088C42}"/>
              </a:ext>
            </a:extLst>
          </p:cNvPr>
          <p:cNvSpPr/>
          <p:nvPr/>
        </p:nvSpPr>
        <p:spPr>
          <a:xfrm>
            <a:off x="3243606" y="5869413"/>
            <a:ext cx="2656788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online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DC6AE-B9E1-B26B-80A6-73B6CC751946}"/>
              </a:ext>
            </a:extLst>
          </p:cNvPr>
          <p:cNvSpPr/>
          <p:nvPr/>
        </p:nvSpPr>
        <p:spPr>
          <a:xfrm>
            <a:off x="6901000" y="5869413"/>
            <a:ext cx="1600437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37873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MS Mincho" panose="02020609040205080304" pitchFamily="49" charset="-128"/>
              </a:rPr>
              <a:t>Think things through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110592" y="3828344"/>
            <a:ext cx="2922816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Discuss questions for your type of translation</a:t>
            </a:r>
            <a:endParaRPr lang="en-US" sz="2400" b="1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FA5C6-7F6B-4A93-B190-9A4C34CCCF6B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3885</TotalTime>
  <Words>48</Words>
  <Application>Microsoft Macintosh PowerPoint</Application>
  <PresentationFormat>On-screen Show (4:3)</PresentationFormat>
  <Paragraphs>14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233</cp:revision>
  <cp:lastPrinted>2023-09-28T13:39:54Z</cp:lastPrinted>
  <dcterms:created xsi:type="dcterms:W3CDTF">2019-03-18T18:21:25Z</dcterms:created>
  <dcterms:modified xsi:type="dcterms:W3CDTF">2024-01-19T21:54:44Z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